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3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776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298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491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4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94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56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23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666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432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43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36D9-B29C-49FD-9501-6843F6BE0721}" type="datetimeFigureOut">
              <a:rPr lang="pt-PT" smtClean="0"/>
              <a:t>07-10-2016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CD9B-38B7-4FED-BE11-F2D8ACE2C3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4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5" b="10588"/>
          <a:stretch/>
        </p:blipFill>
        <p:spPr>
          <a:xfrm>
            <a:off x="525642" y="658907"/>
            <a:ext cx="7825271" cy="52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2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216408"/>
            <a:ext cx="9095232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0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188976"/>
            <a:ext cx="9131808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216408"/>
            <a:ext cx="9052560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5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Apresentação no Ecrã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Manuel da Rocha Gomes</dc:creator>
  <cp:lastModifiedBy>Jorge Humberto Silva Botelho</cp:lastModifiedBy>
  <cp:revision>2</cp:revision>
  <dcterms:created xsi:type="dcterms:W3CDTF">2016-10-07T15:14:05Z</dcterms:created>
  <dcterms:modified xsi:type="dcterms:W3CDTF">2016-10-07T15:39:19Z</dcterms:modified>
</cp:coreProperties>
</file>